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A69D70-89F0-B858-F314-83E1F0E78B71}" v="69" dt="2022-05-30T20:08:00.0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mc UG" userId="S::umc@ugto.mx::41a6b71b-94f2-4731-8a8c-c3958c72eab4" providerId="AD" clId="Web-{88A69D70-89F0-B858-F314-83E1F0E78B71}"/>
    <pc:docChg chg="modSld">
      <pc:chgData name="umc UG" userId="S::umc@ugto.mx::41a6b71b-94f2-4731-8a8c-c3958c72eab4" providerId="AD" clId="Web-{88A69D70-89F0-B858-F314-83E1F0E78B71}" dt="2022-05-30T20:08:00.003" v="65" actId="20577"/>
      <pc:docMkLst>
        <pc:docMk/>
      </pc:docMkLst>
      <pc:sldChg chg="addSp modSp">
        <pc:chgData name="umc UG" userId="S::umc@ugto.mx::41a6b71b-94f2-4731-8a8c-c3958c72eab4" providerId="AD" clId="Web-{88A69D70-89F0-B858-F314-83E1F0E78B71}" dt="2022-05-30T20:08:00.003" v="65" actId="20577"/>
        <pc:sldMkLst>
          <pc:docMk/>
          <pc:sldMk cId="492902057" sldId="257"/>
        </pc:sldMkLst>
        <pc:spChg chg="add mod">
          <ac:chgData name="umc UG" userId="S::umc@ugto.mx::41a6b71b-94f2-4731-8a8c-c3958c72eab4" providerId="AD" clId="Web-{88A69D70-89F0-B858-F314-83E1F0E78B71}" dt="2022-05-30T20:06:33.439" v="41"/>
          <ac:spMkLst>
            <pc:docMk/>
            <pc:sldMk cId="492902057" sldId="257"/>
            <ac:spMk id="5" creationId="{B24E2961-90ED-01ED-A131-FEC39FC689E3}"/>
          </ac:spMkLst>
        </pc:spChg>
        <pc:spChg chg="mod">
          <ac:chgData name="umc UG" userId="S::umc@ugto.mx::41a6b71b-94f2-4731-8a8c-c3958c72eab4" providerId="AD" clId="Web-{88A69D70-89F0-B858-F314-83E1F0E78B71}" dt="2022-05-30T20:03:52.919" v="12" actId="20577"/>
          <ac:spMkLst>
            <pc:docMk/>
            <pc:sldMk cId="492902057" sldId="257"/>
            <ac:spMk id="8" creationId="{00000000-0000-0000-0000-000000000000}"/>
          </ac:spMkLst>
        </pc:spChg>
        <pc:spChg chg="mod">
          <ac:chgData name="umc UG" userId="S::umc@ugto.mx::41a6b71b-94f2-4731-8a8c-c3958c72eab4" providerId="AD" clId="Web-{88A69D70-89F0-B858-F314-83E1F0E78B71}" dt="2022-05-30T20:04:22.217" v="19" actId="20577"/>
          <ac:spMkLst>
            <pc:docMk/>
            <pc:sldMk cId="492902057" sldId="257"/>
            <ac:spMk id="9" creationId="{00000000-0000-0000-0000-000000000000}"/>
          </ac:spMkLst>
        </pc:spChg>
        <pc:spChg chg="mod">
          <ac:chgData name="umc UG" userId="S::umc@ugto.mx::41a6b71b-94f2-4731-8a8c-c3958c72eab4" providerId="AD" clId="Web-{88A69D70-89F0-B858-F314-83E1F0E78B71}" dt="2022-05-30T20:07:27.018" v="53"/>
          <ac:spMkLst>
            <pc:docMk/>
            <pc:sldMk cId="492902057" sldId="257"/>
            <ac:spMk id="13" creationId="{00000000-0000-0000-0000-000000000000}"/>
          </ac:spMkLst>
        </pc:spChg>
        <pc:spChg chg="add mod">
          <ac:chgData name="umc UG" userId="S::umc@ugto.mx::41a6b71b-94f2-4731-8a8c-c3958c72eab4" providerId="AD" clId="Web-{88A69D70-89F0-B858-F314-83E1F0E78B71}" dt="2022-05-30T20:08:00.003" v="65" actId="20577"/>
          <ac:spMkLst>
            <pc:docMk/>
            <pc:sldMk cId="492902057" sldId="257"/>
            <ac:spMk id="18" creationId="{D40469A4-B387-D851-691C-97AE4B9EA3D3}"/>
          </ac:spMkLst>
        </pc:spChg>
        <pc:cxnChg chg="mod">
          <ac:chgData name="umc UG" userId="S::umc@ugto.mx::41a6b71b-94f2-4731-8a8c-c3958c72eab4" providerId="AD" clId="Web-{88A69D70-89F0-B858-F314-83E1F0E78B71}" dt="2022-05-30T20:03:37.528" v="3" actId="1076"/>
          <ac:cxnSpMkLst>
            <pc:docMk/>
            <pc:sldMk cId="492902057" sldId="257"/>
            <ac:cxnSpMk id="19" creationId="{00000000-0000-0000-0000-000000000000}"/>
          </ac:cxnSpMkLst>
        </pc:cxnChg>
        <pc:cxnChg chg="add mod">
          <ac:chgData name="umc UG" userId="S::umc@ugto.mx::41a6b71b-94f2-4731-8a8c-c3958c72eab4" providerId="AD" clId="Web-{88A69D70-89F0-B858-F314-83E1F0E78B71}" dt="2022-05-30T20:06:21.032" v="40" actId="14100"/>
          <ac:cxnSpMkLst>
            <pc:docMk/>
            <pc:sldMk cId="492902057" sldId="257"/>
            <ac:cxnSpMk id="20" creationId="{4FB5E0D7-F43B-ED12-4D10-ECF8762442A0}"/>
          </ac:cxnSpMkLst>
        </pc:cxnChg>
        <pc:cxnChg chg="add mod">
          <ac:chgData name="umc UG" userId="S::umc@ugto.mx::41a6b71b-94f2-4731-8a8c-c3958c72eab4" providerId="AD" clId="Web-{88A69D70-89F0-B858-F314-83E1F0E78B71}" dt="2022-05-30T20:06:50.861" v="47" actId="14100"/>
          <ac:cxnSpMkLst>
            <pc:docMk/>
            <pc:sldMk cId="492902057" sldId="257"/>
            <ac:cxnSpMk id="21" creationId="{84FB95D5-CCF8-30EA-4BB2-9BFDEAD45A42}"/>
          </ac:cxnSpMkLst>
        </pc:cxnChg>
        <pc:cxnChg chg="mod">
          <ac:chgData name="umc UG" userId="S::umc@ugto.mx::41a6b71b-94f2-4731-8a8c-c3958c72eab4" providerId="AD" clId="Web-{88A69D70-89F0-B858-F314-83E1F0E78B71}" dt="2022-05-30T20:03:37.528" v="3" actId="1076"/>
          <ac:cxnSpMkLst>
            <pc:docMk/>
            <pc:sldMk cId="492902057" sldId="257"/>
            <ac:cxnSpMk id="22" creationId="{00000000-0000-0000-0000-000000000000}"/>
          </ac:cxnSpMkLst>
        </pc:cxnChg>
        <pc:cxnChg chg="mod">
          <ac:chgData name="umc UG" userId="S::umc@ugto.mx::41a6b71b-94f2-4731-8a8c-c3958c72eab4" providerId="AD" clId="Web-{88A69D70-89F0-B858-F314-83E1F0E78B71}" dt="2022-05-30T20:03:34.856" v="2" actId="1076"/>
          <ac:cxnSpMkLst>
            <pc:docMk/>
            <pc:sldMk cId="492902057" sldId="257"/>
            <ac:cxnSpMk id="28" creationId="{00000000-0000-0000-0000-000000000000}"/>
          </ac:cxnSpMkLst>
        </pc:cxnChg>
        <pc:cxnChg chg="mod">
          <ac:chgData name="umc UG" userId="S::umc@ugto.mx::41a6b71b-94f2-4731-8a8c-c3958c72eab4" providerId="AD" clId="Web-{88A69D70-89F0-B858-F314-83E1F0E78B71}" dt="2022-05-30T20:07:13.862" v="52" actId="14100"/>
          <ac:cxnSpMkLst>
            <pc:docMk/>
            <pc:sldMk cId="492902057" sldId="257"/>
            <ac:cxnSpMk id="35" creationId="{00000000-0000-0000-0000-000000000000}"/>
          </ac:cxnSpMkLst>
        </pc:cxnChg>
        <pc:cxnChg chg="mod">
          <ac:chgData name="umc UG" userId="S::umc@ugto.mx::41a6b71b-94f2-4731-8a8c-c3958c72eab4" providerId="AD" clId="Web-{88A69D70-89F0-B858-F314-83E1F0E78B71}" dt="2022-05-30T20:07:01.033" v="49" actId="14100"/>
          <ac:cxnSpMkLst>
            <pc:docMk/>
            <pc:sldMk cId="492902057" sldId="257"/>
            <ac:cxnSpMk id="36" creationId="{00000000-0000-0000-0000-00000000000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A23E-883D-4884-A244-F4E14E9652D9}" type="datetimeFigureOut">
              <a:rPr lang="es-MX" smtClean="0"/>
              <a:t>30/05/2022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E4E-57CA-48C7-A6BC-970C8A7E5EB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7330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A23E-883D-4884-A244-F4E14E9652D9}" type="datetimeFigureOut">
              <a:rPr lang="es-MX" smtClean="0"/>
              <a:t>30/05/2022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E4E-57CA-48C7-A6BC-970C8A7E5EB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6962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A23E-883D-4884-A244-F4E14E9652D9}" type="datetimeFigureOut">
              <a:rPr lang="es-MX" smtClean="0"/>
              <a:t>30/05/2022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E4E-57CA-48C7-A6BC-970C8A7E5EB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7028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A23E-883D-4884-A244-F4E14E9652D9}" type="datetimeFigureOut">
              <a:rPr lang="es-MX" smtClean="0"/>
              <a:t>30/05/2022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E4E-57CA-48C7-A6BC-970C8A7E5EB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7982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A23E-883D-4884-A244-F4E14E9652D9}" type="datetimeFigureOut">
              <a:rPr lang="es-MX" smtClean="0"/>
              <a:t>30/05/2022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E4E-57CA-48C7-A6BC-970C8A7E5EB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9148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A23E-883D-4884-A244-F4E14E9652D9}" type="datetimeFigureOut">
              <a:rPr lang="es-MX" smtClean="0"/>
              <a:t>30/05/2022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E4E-57CA-48C7-A6BC-970C8A7E5EB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947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A23E-883D-4884-A244-F4E14E9652D9}" type="datetimeFigureOut">
              <a:rPr lang="es-MX" smtClean="0"/>
              <a:t>30/05/2022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E4E-57CA-48C7-A6BC-970C8A7E5EB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250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A23E-883D-4884-A244-F4E14E9652D9}" type="datetimeFigureOut">
              <a:rPr lang="es-MX" smtClean="0"/>
              <a:t>30/05/2022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E4E-57CA-48C7-A6BC-970C8A7E5EB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9998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A23E-883D-4884-A244-F4E14E9652D9}" type="datetimeFigureOut">
              <a:rPr lang="es-MX" smtClean="0"/>
              <a:t>30/05/2022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E4E-57CA-48C7-A6BC-970C8A7E5EB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851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A23E-883D-4884-A244-F4E14E9652D9}" type="datetimeFigureOut">
              <a:rPr lang="es-MX" smtClean="0"/>
              <a:t>30/05/2022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E4E-57CA-48C7-A6BC-970C8A7E5EB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2208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A23E-883D-4884-A244-F4E14E9652D9}" type="datetimeFigureOut">
              <a:rPr lang="es-MX" smtClean="0"/>
              <a:t>30/05/2022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6E4E-57CA-48C7-A6BC-970C8A7E5EB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339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9A23E-883D-4884-A244-F4E14E9652D9}" type="datetimeFigureOut">
              <a:rPr lang="es-MX" smtClean="0"/>
              <a:t>30/05/2022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96E4E-57CA-48C7-A6BC-970C8A7E5EB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8973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ESTRUCTURAN FONDO DE PENSIONES PARA LA UNIVERSIDAD DE GUANAJUATO | kual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2192001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-1" y="16310"/>
            <a:ext cx="12192000" cy="6858000"/>
          </a:xfrm>
          <a:prstGeom prst="rect">
            <a:avLst/>
          </a:prstGeom>
          <a:solidFill>
            <a:schemeClr val="accent5">
              <a:lumMod val="50000"/>
              <a:alpha val="5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b="1"/>
          </a:p>
        </p:txBody>
      </p:sp>
      <p:sp>
        <p:nvSpPr>
          <p:cNvPr id="4" name="Rectángulo 3"/>
          <p:cNvSpPr/>
          <p:nvPr/>
        </p:nvSpPr>
        <p:spPr>
          <a:xfrm>
            <a:off x="577724" y="1205682"/>
            <a:ext cx="1465089" cy="8430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/>
                </a:solidFill>
              </a:rPr>
              <a:t>CONFLICTO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633005" y="2438056"/>
            <a:ext cx="1443748" cy="826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/>
                </a:solidFill>
              </a:rPr>
              <a:t>Formato de Solicitud</a:t>
            </a:r>
          </a:p>
        </p:txBody>
      </p:sp>
      <p:sp>
        <p:nvSpPr>
          <p:cNvPr id="7" name="Rectángulo 6"/>
          <p:cNvSpPr/>
          <p:nvPr/>
        </p:nvSpPr>
        <p:spPr>
          <a:xfrm>
            <a:off x="2656664" y="3630439"/>
            <a:ext cx="1396429" cy="845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/>
                </a:solidFill>
              </a:rPr>
              <a:t>Análisis de Procedencia</a:t>
            </a:r>
          </a:p>
        </p:txBody>
      </p:sp>
      <p:sp>
        <p:nvSpPr>
          <p:cNvPr id="8" name="Rectángulo 7"/>
          <p:cNvSpPr/>
          <p:nvPr/>
        </p:nvSpPr>
        <p:spPr>
          <a:xfrm>
            <a:off x="2620538" y="1205683"/>
            <a:ext cx="1468682" cy="8430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MX" sz="1400" b="1" dirty="0">
                <a:solidFill>
                  <a:schemeClr val="tx1"/>
                </a:solidFill>
              </a:rPr>
              <a:t>Sesión informativa</a:t>
            </a:r>
          </a:p>
        </p:txBody>
      </p:sp>
      <p:sp>
        <p:nvSpPr>
          <p:cNvPr id="9" name="Rectángulo 8"/>
          <p:cNvSpPr/>
          <p:nvPr/>
        </p:nvSpPr>
        <p:spPr>
          <a:xfrm>
            <a:off x="2608072" y="4841259"/>
            <a:ext cx="1468681" cy="8237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MX" sz="1400" b="1" dirty="0">
                <a:solidFill>
                  <a:schemeClr val="tx1"/>
                </a:solidFill>
                <a:cs typeface="Calibri"/>
              </a:rPr>
              <a:t>Invitación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5047731" y="4716962"/>
            <a:ext cx="1323514" cy="10723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/>
                </a:solidFill>
              </a:rPr>
              <a:t>Audiencia de Mediación y Conciliación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5047731" y="3592086"/>
            <a:ext cx="1396430" cy="8501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/>
                </a:solidFill>
              </a:rPr>
              <a:t>Redacción y Firma del Convenio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5047731" y="2485064"/>
            <a:ext cx="1468682" cy="8134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/>
                </a:solidFill>
              </a:rPr>
              <a:t>Ratificación del Convenio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4814675" y="1269462"/>
            <a:ext cx="1934793" cy="59456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/>
                </a:solidFill>
              </a:rPr>
              <a:t>FIN DEL PROCEDIMIENTO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10203141" y="1354696"/>
            <a:ext cx="1427163" cy="42409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/>
                </a:solidFill>
              </a:rPr>
              <a:t>Remediación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10203141" y="2226009"/>
            <a:ext cx="1427163" cy="42409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/>
                </a:solidFill>
              </a:rPr>
              <a:t>Ajusta Términos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7719655" y="1354696"/>
            <a:ext cx="1427163" cy="42409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bg1"/>
                </a:solidFill>
              </a:rPr>
              <a:t>Incumplimiento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7778073" y="3640906"/>
            <a:ext cx="1427164" cy="82411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/>
                </a:solidFill>
              </a:rPr>
              <a:t>Canalización a Instancia Competente</a:t>
            </a:r>
          </a:p>
        </p:txBody>
      </p:sp>
      <p:cxnSp>
        <p:nvCxnSpPr>
          <p:cNvPr id="19" name="Conector recto de flecha 18"/>
          <p:cNvCxnSpPr>
            <a:stCxn id="4" idx="3"/>
            <a:endCxn id="8" idx="1"/>
          </p:cNvCxnSpPr>
          <p:nvPr/>
        </p:nvCxnSpPr>
        <p:spPr>
          <a:xfrm>
            <a:off x="2042813" y="1627227"/>
            <a:ext cx="577725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/>
          <p:cNvCxnSpPr>
            <a:stCxn id="8" idx="2"/>
          </p:cNvCxnSpPr>
          <p:nvPr/>
        </p:nvCxnSpPr>
        <p:spPr>
          <a:xfrm flipH="1">
            <a:off x="3354878" y="2048771"/>
            <a:ext cx="1" cy="36577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>
            <a:stCxn id="6" idx="2"/>
            <a:endCxn id="7" idx="0"/>
          </p:cNvCxnSpPr>
          <p:nvPr/>
        </p:nvCxnSpPr>
        <p:spPr>
          <a:xfrm>
            <a:off x="3354879" y="3264666"/>
            <a:ext cx="0" cy="36577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>
            <a:stCxn id="7" idx="2"/>
          </p:cNvCxnSpPr>
          <p:nvPr/>
        </p:nvCxnSpPr>
        <p:spPr>
          <a:xfrm flipH="1">
            <a:off x="3342412" y="4475486"/>
            <a:ext cx="12467" cy="36577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>
            <a:stCxn id="9" idx="3"/>
            <a:endCxn id="10" idx="1"/>
          </p:cNvCxnSpPr>
          <p:nvPr/>
        </p:nvCxnSpPr>
        <p:spPr>
          <a:xfrm flipV="1">
            <a:off x="4076753" y="5253137"/>
            <a:ext cx="970978" cy="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>
            <a:stCxn id="11" idx="0"/>
            <a:endCxn id="12" idx="2"/>
          </p:cNvCxnSpPr>
          <p:nvPr/>
        </p:nvCxnSpPr>
        <p:spPr>
          <a:xfrm flipH="1" flipV="1">
            <a:off x="5742995" y="3308303"/>
            <a:ext cx="12720" cy="25447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/>
          <p:cNvCxnSpPr>
            <a:stCxn id="10" idx="0"/>
            <a:endCxn id="11" idx="2"/>
          </p:cNvCxnSpPr>
          <p:nvPr/>
        </p:nvCxnSpPr>
        <p:spPr>
          <a:xfrm flipH="1" flipV="1">
            <a:off x="5736177" y="4432439"/>
            <a:ext cx="12388" cy="29429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/>
          <p:cNvCxnSpPr>
            <a:stCxn id="12" idx="0"/>
            <a:endCxn id="13" idx="2"/>
          </p:cNvCxnSpPr>
          <p:nvPr/>
        </p:nvCxnSpPr>
        <p:spPr>
          <a:xfrm flipV="1">
            <a:off x="5782072" y="1864024"/>
            <a:ext cx="0" cy="62104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/>
          <p:cNvCxnSpPr>
            <a:stCxn id="13" idx="3"/>
            <a:endCxn id="16" idx="1"/>
          </p:cNvCxnSpPr>
          <p:nvPr/>
        </p:nvCxnSpPr>
        <p:spPr>
          <a:xfrm>
            <a:off x="6749468" y="1566743"/>
            <a:ext cx="970187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/>
          <p:cNvCxnSpPr>
            <a:stCxn id="16" idx="2"/>
            <a:endCxn id="17" idx="0"/>
          </p:cNvCxnSpPr>
          <p:nvPr/>
        </p:nvCxnSpPr>
        <p:spPr>
          <a:xfrm>
            <a:off x="8433237" y="1778789"/>
            <a:ext cx="58418" cy="186211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/>
          <p:cNvCxnSpPr>
            <a:endCxn id="14" idx="1"/>
          </p:cNvCxnSpPr>
          <p:nvPr/>
        </p:nvCxnSpPr>
        <p:spPr>
          <a:xfrm>
            <a:off x="9155945" y="1566743"/>
            <a:ext cx="1047196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/>
          <p:cNvCxnSpPr>
            <a:stCxn id="14" idx="2"/>
            <a:endCxn id="15" idx="0"/>
          </p:cNvCxnSpPr>
          <p:nvPr/>
        </p:nvCxnSpPr>
        <p:spPr>
          <a:xfrm>
            <a:off x="10916723" y="1778789"/>
            <a:ext cx="0" cy="44722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 8">
            <a:extLst>
              <a:ext uri="{FF2B5EF4-FFF2-40B4-BE49-F238E27FC236}">
                <a16:creationId xmlns:a16="http://schemas.microsoft.com/office/drawing/2014/main" id="{B24E2961-90ED-01ED-A131-FEC39FC689E3}"/>
              </a:ext>
            </a:extLst>
          </p:cNvPr>
          <p:cNvSpPr/>
          <p:nvPr/>
        </p:nvSpPr>
        <p:spPr>
          <a:xfrm>
            <a:off x="654225" y="4851028"/>
            <a:ext cx="1468681" cy="82375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MX" sz="1400" b="1" dirty="0">
                <a:solidFill>
                  <a:schemeClr val="tx1"/>
                </a:solidFill>
                <a:cs typeface="Calibri"/>
              </a:rPr>
              <a:t>No se acepta</a:t>
            </a:r>
          </a:p>
        </p:txBody>
      </p:sp>
      <p:sp>
        <p:nvSpPr>
          <p:cNvPr id="18" name="Rectángulo 12">
            <a:extLst>
              <a:ext uri="{FF2B5EF4-FFF2-40B4-BE49-F238E27FC236}">
                <a16:creationId xmlns:a16="http://schemas.microsoft.com/office/drawing/2014/main" id="{D40469A4-B387-D851-691C-97AE4B9EA3D3}"/>
              </a:ext>
            </a:extLst>
          </p:cNvPr>
          <p:cNvSpPr/>
          <p:nvPr/>
        </p:nvSpPr>
        <p:spPr>
          <a:xfrm>
            <a:off x="340367" y="5939154"/>
            <a:ext cx="1934793" cy="594562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MX" sz="1400" b="1" dirty="0">
                <a:solidFill>
                  <a:schemeClr val="tx1"/>
                </a:solidFill>
              </a:rPr>
              <a:t>FIN DEL PROCEDIMIENTO</a:t>
            </a:r>
          </a:p>
        </p:txBody>
      </p:sp>
      <p:cxnSp>
        <p:nvCxnSpPr>
          <p:cNvPr id="20" name="Conector recto de flecha 26">
            <a:extLst>
              <a:ext uri="{FF2B5EF4-FFF2-40B4-BE49-F238E27FC236}">
                <a16:creationId xmlns:a16="http://schemas.microsoft.com/office/drawing/2014/main" id="{4FB5E0D7-F43B-ED12-4D10-ECF8762442A0}"/>
              </a:ext>
            </a:extLst>
          </p:cNvPr>
          <p:cNvCxnSpPr>
            <a:cxnSpLocks/>
          </p:cNvCxnSpPr>
          <p:nvPr/>
        </p:nvCxnSpPr>
        <p:spPr>
          <a:xfrm flipH="1" flipV="1">
            <a:off x="2150566" y="5212488"/>
            <a:ext cx="481390" cy="5459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6">
            <a:extLst>
              <a:ext uri="{FF2B5EF4-FFF2-40B4-BE49-F238E27FC236}">
                <a16:creationId xmlns:a16="http://schemas.microsoft.com/office/drawing/2014/main" id="{84FB95D5-CCF8-30EA-4BB2-9BFDEAD45A42}"/>
              </a:ext>
            </a:extLst>
          </p:cNvPr>
          <p:cNvCxnSpPr>
            <a:cxnSpLocks/>
          </p:cNvCxnSpPr>
          <p:nvPr/>
        </p:nvCxnSpPr>
        <p:spPr>
          <a:xfrm flipH="1">
            <a:off x="1378796" y="5667331"/>
            <a:ext cx="2699" cy="21923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29020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34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de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joaquin.glez.zimbron@gmail.com</dc:creator>
  <cp:lastModifiedBy>Aurora Hernandez  Lopez</cp:lastModifiedBy>
  <cp:revision>31</cp:revision>
  <dcterms:created xsi:type="dcterms:W3CDTF">2022-05-23T19:16:47Z</dcterms:created>
  <dcterms:modified xsi:type="dcterms:W3CDTF">2022-05-30T20:08:01Z</dcterms:modified>
</cp:coreProperties>
</file>